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6"/>
  </p:handoutMasterIdLst>
  <p:sldIdLst>
    <p:sldId id="276" r:id="rId2"/>
    <p:sldId id="266" r:id="rId3"/>
    <p:sldId id="271" r:id="rId4"/>
    <p:sldId id="27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576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6D3913F-57CE-4CDA-B2A2-2287FD8DEC2E}" type="datetimeFigureOut">
              <a:rPr lang="en-US" smtClean="0"/>
              <a:t>11/30/2017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D132ADC-605D-4565-8ADD-AC3AD90847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502122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C327B7-99E5-4523-AC42-5FD75C98954B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85357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58E201-5D6C-41F8-9D9A-C1A9482DBE0E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13803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6273667-8495-4737-BA8B-1D99979C08C7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80332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1C492961-DCF6-4331-AE4C-F91D72347495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87957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5F5325B6-30EA-4DF1-83B7-39AB00FF4CC9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26054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009D919-7185-4EAD-82A0-3444D4BADE5E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35467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911470-8468-4440-B5AA-7895D42C7EE2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7131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27A385-CBD8-466D-9D1A-DEE383A6B30C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9245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528874-4573-4651-B6DB-A18694CA373D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35956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E1120D6-80DE-4A18-86A0-06120B7C9A3F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09612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B96C780-4390-44E3-A25E-DDAD0AC592B7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57286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835D7DF-8773-4565-AD02-8F51FB289FA4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56813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AD4538E-2837-4D32-A69A-205780158076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35263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8F3762D4-023D-4BDF-885A-C1F6660624B1}" type="slidenum">
              <a:rPr lang="en-US" alt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81560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0"/>
            <a:ext cx="8229600" cy="1143000"/>
          </a:xfrm>
        </p:spPr>
        <p:txBody>
          <a:bodyPr/>
          <a:lstStyle/>
          <a:p>
            <a:pPr algn="l"/>
            <a:r>
              <a:rPr lang="en-US" sz="3600" smtClean="0">
                <a:solidFill>
                  <a:srgbClr val="00B050"/>
                </a:solidFill>
              </a:rPr>
              <a:t>30/11/2017</a:t>
            </a:r>
            <a:r>
              <a:rPr lang="en-US" dirty="0" smtClean="0">
                <a:solidFill>
                  <a:srgbClr val="FF0000"/>
                </a:solidFill>
              </a:rPr>
              <a:t/>
            </a:r>
            <a:br>
              <a:rPr lang="en-US" dirty="0" smtClean="0">
                <a:solidFill>
                  <a:srgbClr val="FF0000"/>
                </a:solidFill>
              </a:rPr>
            </a:br>
            <a:r>
              <a:rPr lang="en-US" dirty="0" err="1" smtClean="0">
                <a:solidFill>
                  <a:srgbClr val="FF0000"/>
                </a:solidFill>
              </a:rPr>
              <a:t>Proposito</a:t>
            </a:r>
            <a:r>
              <a:rPr lang="en-US" dirty="0" smtClean="0">
                <a:solidFill>
                  <a:srgbClr val="FF0000"/>
                </a:solidFill>
              </a:rPr>
              <a:t> 25b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219200"/>
            <a:ext cx="8686800" cy="5105400"/>
          </a:xfrm>
        </p:spPr>
        <p:txBody>
          <a:bodyPr/>
          <a:lstStyle/>
          <a:p>
            <a:pPr marL="0" indent="0">
              <a:buNone/>
            </a:pPr>
            <a:r>
              <a:rPr lang="en-US" sz="2800" i="1" dirty="0">
                <a:solidFill>
                  <a:srgbClr val="0070C0"/>
                </a:solidFill>
              </a:rPr>
              <a:t>L.O: To </a:t>
            </a:r>
            <a:r>
              <a:rPr lang="en-US" sz="2800" i="1" dirty="0" smtClean="0">
                <a:solidFill>
                  <a:srgbClr val="0070C0"/>
                </a:solidFill>
              </a:rPr>
              <a:t>practice </a:t>
            </a:r>
            <a:r>
              <a:rPr lang="en-US" sz="2800" i="1" dirty="0">
                <a:solidFill>
                  <a:srgbClr val="0070C0"/>
                </a:solidFill>
              </a:rPr>
              <a:t>the form and use of –ER/-IR verbs.</a:t>
            </a:r>
          </a:p>
          <a:p>
            <a:r>
              <a:rPr lang="en-US" dirty="0" smtClean="0"/>
              <a:t>Escribe </a:t>
            </a:r>
            <a:r>
              <a:rPr lang="en-US" dirty="0" err="1" smtClean="0"/>
              <a:t>una</a:t>
            </a:r>
            <a:r>
              <a:rPr lang="en-US" dirty="0" smtClean="0"/>
              <a:t> </a:t>
            </a:r>
            <a:r>
              <a:rPr lang="en-US" dirty="0" err="1" smtClean="0"/>
              <a:t>oracion</a:t>
            </a:r>
            <a:r>
              <a:rPr lang="en-US" dirty="0" smtClean="0"/>
              <a:t> original con </a:t>
            </a:r>
            <a:r>
              <a:rPr lang="en-US" dirty="0" err="1" smtClean="0"/>
              <a:t>cada</a:t>
            </a:r>
            <a:r>
              <a:rPr lang="en-US" dirty="0" smtClean="0"/>
              <a:t> </a:t>
            </a:r>
            <a:r>
              <a:rPr lang="en-US" dirty="0" err="1" smtClean="0"/>
              <a:t>verbo</a:t>
            </a:r>
            <a:r>
              <a:rPr lang="en-US" dirty="0" smtClean="0"/>
              <a:t> </a:t>
            </a:r>
            <a:r>
              <a:rPr lang="en-US" i="1" dirty="0" smtClean="0"/>
              <a:t>(make sure your conjugate your verb in the sentence)</a:t>
            </a:r>
            <a:endParaRPr lang="en-US" dirty="0"/>
          </a:p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Aprender</a:t>
            </a:r>
            <a:r>
              <a:rPr lang="en-US" dirty="0" smtClean="0"/>
              <a:t> </a:t>
            </a:r>
            <a:r>
              <a:rPr lang="en-US" i="1" dirty="0" smtClean="0"/>
              <a:t>(to learn)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Recibir</a:t>
            </a:r>
            <a:r>
              <a:rPr lang="en-US" dirty="0" smtClean="0"/>
              <a:t> </a:t>
            </a:r>
            <a:r>
              <a:rPr lang="en-US" i="1" dirty="0" smtClean="0"/>
              <a:t>(to receive)</a:t>
            </a: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Ordenar</a:t>
            </a:r>
            <a:r>
              <a:rPr lang="en-US" dirty="0" smtClean="0"/>
              <a:t> </a:t>
            </a:r>
            <a:r>
              <a:rPr lang="en-US" i="1" dirty="0" smtClean="0"/>
              <a:t>(to order)</a:t>
            </a: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Leer </a:t>
            </a:r>
            <a:r>
              <a:rPr lang="en-US" i="1" dirty="0" smtClean="0"/>
              <a:t>(to read)</a:t>
            </a: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Decidir</a:t>
            </a:r>
            <a:r>
              <a:rPr lang="en-US" dirty="0" smtClean="0"/>
              <a:t> </a:t>
            </a:r>
            <a:r>
              <a:rPr lang="en-US" i="1" dirty="0" smtClean="0"/>
              <a:t>(to decide)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Cocinar</a:t>
            </a:r>
            <a:r>
              <a:rPr lang="en-US" dirty="0" smtClean="0"/>
              <a:t> </a:t>
            </a:r>
            <a:r>
              <a:rPr lang="en-US" i="1" dirty="0" smtClean="0"/>
              <a:t>(to cook)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738830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228600"/>
            <a:ext cx="8229600" cy="1143000"/>
          </a:xfrm>
        </p:spPr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Practica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685800"/>
            <a:ext cx="8610600" cy="5867400"/>
          </a:xfrm>
        </p:spPr>
        <p:txBody>
          <a:bodyPr/>
          <a:lstStyle/>
          <a:p>
            <a:r>
              <a:rPr lang="en-US" dirty="0" err="1" smtClean="0"/>
              <a:t>Copia</a:t>
            </a:r>
            <a:r>
              <a:rPr lang="en-US" dirty="0" smtClean="0"/>
              <a:t> y </a:t>
            </a:r>
            <a:r>
              <a:rPr lang="en-US" dirty="0" err="1" smtClean="0"/>
              <a:t>completa</a:t>
            </a:r>
            <a:endParaRPr lang="en-US" dirty="0"/>
          </a:p>
        </p:txBody>
      </p:sp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1828800" y="1676400"/>
            <a:ext cx="5638800" cy="4191000"/>
          </a:xfrm>
          <a:prstGeom prst="rect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buFontTx/>
              <a:buNone/>
            </a:pPr>
            <a:r>
              <a:rPr lang="en-US" altLang="en-US" sz="1600" b="1" dirty="0" err="1">
                <a:latin typeface="Bookman" pitchFamily="18" charset="0"/>
              </a:rPr>
              <a:t>Nombre</a:t>
            </a:r>
            <a:r>
              <a:rPr lang="en-US" altLang="en-US" sz="1600" b="1" dirty="0">
                <a:latin typeface="Bookman" pitchFamily="18" charset="0"/>
              </a:rPr>
              <a:t>:</a:t>
            </a:r>
          </a:p>
          <a:p>
            <a:pPr>
              <a:buFontTx/>
              <a:buNone/>
            </a:pPr>
            <a:r>
              <a:rPr lang="en-US" altLang="en-US" sz="1600" b="1" dirty="0">
                <a:latin typeface="Bookman" pitchFamily="18" charset="0"/>
              </a:rPr>
              <a:t>______________________________________________</a:t>
            </a:r>
          </a:p>
          <a:p>
            <a:pPr>
              <a:buFontTx/>
              <a:buNone/>
            </a:pPr>
            <a:r>
              <a:rPr lang="en-US" altLang="en-US" sz="1600" b="1" dirty="0" err="1">
                <a:latin typeface="Bookman" pitchFamily="18" charset="0"/>
              </a:rPr>
              <a:t>Calle</a:t>
            </a:r>
            <a:r>
              <a:rPr lang="en-US" altLang="en-US" sz="1600" b="1" dirty="0">
                <a:latin typeface="Bookman" pitchFamily="18" charset="0"/>
              </a:rPr>
              <a:t>/</a:t>
            </a:r>
            <a:r>
              <a:rPr lang="en-US" altLang="en-US" sz="1600" b="1" dirty="0" err="1">
                <a:latin typeface="Bookman" pitchFamily="18" charset="0"/>
              </a:rPr>
              <a:t>Avenida</a:t>
            </a:r>
            <a:endParaRPr lang="en-US" altLang="en-US" sz="1600" b="1" dirty="0">
              <a:latin typeface="Bookman" pitchFamily="18" charset="0"/>
            </a:endParaRPr>
          </a:p>
          <a:p>
            <a:pPr>
              <a:buFontTx/>
              <a:buNone/>
            </a:pPr>
            <a:r>
              <a:rPr lang="en-US" altLang="en-US" sz="1600" b="1" dirty="0">
                <a:latin typeface="Bookman" pitchFamily="18" charset="0"/>
              </a:rPr>
              <a:t>______________________________________________</a:t>
            </a:r>
          </a:p>
          <a:p>
            <a:pPr>
              <a:buFontTx/>
              <a:buNone/>
            </a:pPr>
            <a:r>
              <a:rPr lang="en-US" altLang="en-US" sz="1600" b="1" dirty="0">
                <a:latin typeface="Bookman" pitchFamily="18" charset="0"/>
              </a:rPr>
              <a:t>Pueblo/Ciudad</a:t>
            </a:r>
          </a:p>
          <a:p>
            <a:pPr>
              <a:buFontTx/>
              <a:buNone/>
            </a:pPr>
            <a:r>
              <a:rPr lang="en-US" altLang="en-US" sz="1600" b="1" dirty="0">
                <a:latin typeface="Bookman" pitchFamily="18" charset="0"/>
              </a:rPr>
              <a:t>______________________________________________</a:t>
            </a:r>
          </a:p>
          <a:p>
            <a:pPr>
              <a:buFontTx/>
              <a:buNone/>
            </a:pPr>
            <a:r>
              <a:rPr lang="en-US" altLang="en-US" sz="1600" b="1" dirty="0">
                <a:latin typeface="Bookman" pitchFamily="18" charset="0"/>
              </a:rPr>
              <a:t>Estado</a:t>
            </a:r>
          </a:p>
          <a:p>
            <a:pPr>
              <a:buFontTx/>
              <a:buNone/>
            </a:pPr>
            <a:r>
              <a:rPr lang="en-US" altLang="en-US" sz="1600" b="1" dirty="0">
                <a:latin typeface="Bookman" pitchFamily="18" charset="0"/>
              </a:rPr>
              <a:t>______________________________________________</a:t>
            </a:r>
          </a:p>
          <a:p>
            <a:pPr>
              <a:buFontTx/>
              <a:buNone/>
            </a:pPr>
            <a:r>
              <a:rPr lang="en-US" altLang="en-US" sz="1600" b="1" dirty="0" err="1">
                <a:latin typeface="Bookman" pitchFamily="18" charset="0"/>
              </a:rPr>
              <a:t>Zona</a:t>
            </a:r>
            <a:r>
              <a:rPr lang="en-US" altLang="en-US" sz="1600" b="1" dirty="0">
                <a:latin typeface="Bookman" pitchFamily="18" charset="0"/>
              </a:rPr>
              <a:t> postal</a:t>
            </a:r>
          </a:p>
          <a:p>
            <a:pPr>
              <a:buFontTx/>
              <a:buNone/>
            </a:pPr>
            <a:r>
              <a:rPr lang="en-US" altLang="en-US" sz="1600" b="1" dirty="0">
                <a:latin typeface="Bookman" pitchFamily="18" charset="0"/>
              </a:rPr>
              <a:t>______________________________________________</a:t>
            </a:r>
          </a:p>
          <a:p>
            <a:pPr>
              <a:buFontTx/>
              <a:buNone/>
            </a:pPr>
            <a:r>
              <a:rPr lang="en-US" altLang="en-US" sz="1600" b="1" dirty="0" err="1">
                <a:latin typeface="Bookman" pitchFamily="18" charset="0"/>
              </a:rPr>
              <a:t>Pais</a:t>
            </a:r>
            <a:endParaRPr lang="en-US" altLang="en-US" sz="1600" b="1" dirty="0">
              <a:latin typeface="Bookman" pitchFamily="18" charset="0"/>
            </a:endParaRPr>
          </a:p>
          <a:p>
            <a:pPr>
              <a:buFontTx/>
              <a:buNone/>
            </a:pPr>
            <a:r>
              <a:rPr lang="en-US" altLang="en-US" sz="1600" b="1" dirty="0">
                <a:latin typeface="Bookman" pitchFamily="18" charset="0"/>
              </a:rPr>
              <a:t>______________________________________________</a:t>
            </a:r>
          </a:p>
          <a:p>
            <a:pPr>
              <a:buFontTx/>
              <a:buNone/>
            </a:pPr>
            <a:r>
              <a:rPr lang="en-US" altLang="en-US" sz="1600" b="1" dirty="0">
                <a:latin typeface="Bookman" pitchFamily="18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797257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228600"/>
            <a:ext cx="7772400" cy="1143000"/>
          </a:xfrm>
        </p:spPr>
        <p:txBody>
          <a:bodyPr/>
          <a:lstStyle/>
          <a:p>
            <a:r>
              <a:rPr lang="en-US" dirty="0" err="1" smtClean="0">
                <a:solidFill>
                  <a:srgbClr val="CC0000"/>
                </a:solidFill>
              </a:rPr>
              <a:t>Direccion</a:t>
            </a:r>
            <a:r>
              <a:rPr lang="en-US" dirty="0" smtClean="0">
                <a:solidFill>
                  <a:srgbClr val="CC0000"/>
                </a:solidFill>
              </a:rPr>
              <a:t/>
            </a:r>
            <a:br>
              <a:rPr lang="en-US" dirty="0" smtClean="0">
                <a:solidFill>
                  <a:srgbClr val="CC0000"/>
                </a:solidFill>
              </a:rPr>
            </a:br>
            <a:r>
              <a:rPr lang="en-US" sz="3200" i="1" dirty="0" smtClean="0">
                <a:solidFill>
                  <a:srgbClr val="CC0000"/>
                </a:solidFill>
              </a:rPr>
              <a:t>Address</a:t>
            </a:r>
            <a:endParaRPr lang="en-US" sz="3200" dirty="0">
              <a:solidFill>
                <a:srgbClr val="CC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524000"/>
            <a:ext cx="8458200" cy="5029200"/>
          </a:xfrm>
        </p:spPr>
        <p:txBody>
          <a:bodyPr/>
          <a:lstStyle/>
          <a:p>
            <a:r>
              <a:rPr lang="en-US" dirty="0" err="1" smtClean="0">
                <a:solidFill>
                  <a:srgbClr val="00B050"/>
                </a:solidFill>
              </a:rPr>
              <a:t>Calle</a:t>
            </a:r>
            <a:r>
              <a:rPr lang="en-US" dirty="0" smtClean="0">
                <a:solidFill>
                  <a:srgbClr val="00B050"/>
                </a:solidFill>
              </a:rPr>
              <a:t>_____, </a:t>
            </a:r>
            <a:r>
              <a:rPr lang="en-US" dirty="0" err="1" smtClean="0">
                <a:solidFill>
                  <a:srgbClr val="00B050"/>
                </a:solidFill>
              </a:rPr>
              <a:t>Numero</a:t>
            </a:r>
            <a:r>
              <a:rPr lang="en-US" dirty="0" smtClean="0">
                <a:solidFill>
                  <a:srgbClr val="00B050"/>
                </a:solidFill>
              </a:rPr>
              <a:t> ______, </a:t>
            </a:r>
            <a:r>
              <a:rPr lang="en-US" dirty="0" err="1" smtClean="0">
                <a:solidFill>
                  <a:srgbClr val="00B050"/>
                </a:solidFill>
              </a:rPr>
              <a:t>Apto</a:t>
            </a:r>
            <a:r>
              <a:rPr lang="en-US" dirty="0" smtClean="0">
                <a:solidFill>
                  <a:srgbClr val="00B050"/>
                </a:solidFill>
              </a:rPr>
              <a:t>. _____</a:t>
            </a:r>
          </a:p>
          <a:p>
            <a:pPr marL="0" lvl="1" indent="0">
              <a:buNone/>
            </a:pPr>
            <a:r>
              <a:rPr lang="en-US" dirty="0">
                <a:solidFill>
                  <a:srgbClr val="00B050"/>
                </a:solidFill>
              </a:rPr>
              <a:t> </a:t>
            </a:r>
            <a:r>
              <a:rPr lang="en-US" dirty="0" smtClean="0">
                <a:solidFill>
                  <a:srgbClr val="00B050"/>
                </a:solidFill>
              </a:rPr>
              <a:t>                  </a:t>
            </a:r>
            <a:r>
              <a:rPr lang="en-US" i="1" dirty="0" err="1" smtClean="0">
                <a:solidFill>
                  <a:srgbClr val="00B050"/>
                </a:solidFill>
              </a:rPr>
              <a:t>Calle</a:t>
            </a:r>
            <a:r>
              <a:rPr lang="en-US" i="1" dirty="0" smtClean="0">
                <a:solidFill>
                  <a:srgbClr val="00B050"/>
                </a:solidFill>
              </a:rPr>
              <a:t> </a:t>
            </a:r>
            <a:r>
              <a:rPr lang="en-US" i="1" u="sng" dirty="0">
                <a:solidFill>
                  <a:srgbClr val="00B050"/>
                </a:solidFill>
              </a:rPr>
              <a:t>81,</a:t>
            </a:r>
            <a:r>
              <a:rPr lang="en-US" i="1" dirty="0">
                <a:solidFill>
                  <a:srgbClr val="00B050"/>
                </a:solidFill>
              </a:rPr>
              <a:t> nº </a:t>
            </a:r>
            <a:r>
              <a:rPr lang="en-US" i="1" u="sng" dirty="0">
                <a:solidFill>
                  <a:srgbClr val="00B050"/>
                </a:solidFill>
              </a:rPr>
              <a:t>35-59</a:t>
            </a:r>
            <a:r>
              <a:rPr lang="en-US" i="1" dirty="0">
                <a:solidFill>
                  <a:srgbClr val="00B050"/>
                </a:solidFill>
              </a:rPr>
              <a:t>, </a:t>
            </a:r>
            <a:r>
              <a:rPr lang="en-US" i="1" dirty="0" err="1">
                <a:solidFill>
                  <a:srgbClr val="00B050"/>
                </a:solidFill>
              </a:rPr>
              <a:t>Apto</a:t>
            </a:r>
            <a:r>
              <a:rPr lang="en-US" i="1" dirty="0">
                <a:solidFill>
                  <a:srgbClr val="00B050"/>
                </a:solidFill>
              </a:rPr>
              <a:t>. </a:t>
            </a:r>
            <a:r>
              <a:rPr lang="en-US" i="1" u="sng" dirty="0" smtClean="0">
                <a:solidFill>
                  <a:srgbClr val="00B050"/>
                </a:solidFill>
              </a:rPr>
              <a:t>210</a:t>
            </a:r>
            <a:endParaRPr lang="en-US" u="sng" dirty="0">
              <a:solidFill>
                <a:srgbClr val="00B050"/>
              </a:solidFill>
            </a:endParaRPr>
          </a:p>
          <a:p>
            <a:r>
              <a:rPr lang="en-US" dirty="0" err="1" smtClean="0"/>
              <a:t>Calle</a:t>
            </a:r>
            <a:r>
              <a:rPr lang="en-US" dirty="0" smtClean="0"/>
              <a:t>-</a:t>
            </a:r>
            <a:r>
              <a:rPr lang="en-US" i="1" dirty="0" smtClean="0"/>
              <a:t>street</a:t>
            </a:r>
            <a:endParaRPr lang="en-US" dirty="0" smtClean="0"/>
          </a:p>
          <a:p>
            <a:r>
              <a:rPr lang="en-US" dirty="0" err="1" smtClean="0"/>
              <a:t>Avenida</a:t>
            </a:r>
            <a:r>
              <a:rPr lang="en-US" dirty="0" smtClean="0"/>
              <a:t>-</a:t>
            </a:r>
            <a:r>
              <a:rPr lang="en-US" i="1" dirty="0" smtClean="0"/>
              <a:t>Avenue</a:t>
            </a:r>
            <a:endParaRPr lang="en-US" dirty="0" smtClean="0"/>
          </a:p>
          <a:p>
            <a:r>
              <a:rPr lang="en-US" dirty="0" smtClean="0"/>
              <a:t>Camino-</a:t>
            </a:r>
            <a:r>
              <a:rPr lang="en-US" i="1" dirty="0" smtClean="0"/>
              <a:t>drive</a:t>
            </a:r>
            <a:endParaRPr lang="en-US" dirty="0" smtClean="0"/>
          </a:p>
          <a:p>
            <a:r>
              <a:rPr lang="en-US" dirty="0" err="1" smtClean="0"/>
              <a:t>Bulevar</a:t>
            </a:r>
            <a:r>
              <a:rPr lang="en-US" dirty="0" smtClean="0"/>
              <a:t>-</a:t>
            </a:r>
            <a:r>
              <a:rPr lang="en-US" i="1" dirty="0" smtClean="0"/>
              <a:t>Boulevard</a:t>
            </a:r>
            <a:endParaRPr lang="en-US" dirty="0" smtClean="0"/>
          </a:p>
          <a:p>
            <a:r>
              <a:rPr lang="en-US" dirty="0" err="1" smtClean="0"/>
              <a:t>Senda</a:t>
            </a:r>
            <a:r>
              <a:rPr lang="en-US" dirty="0" smtClean="0"/>
              <a:t>-</a:t>
            </a:r>
            <a:r>
              <a:rPr lang="en-US" i="1" dirty="0" smtClean="0"/>
              <a:t>road</a:t>
            </a:r>
          </a:p>
          <a:p>
            <a:r>
              <a:rPr lang="en-US" dirty="0" smtClean="0"/>
              <a:t>¿</a:t>
            </a:r>
            <a:r>
              <a:rPr lang="en-US" dirty="0" err="1" smtClean="0"/>
              <a:t>Cual</a:t>
            </a:r>
            <a:r>
              <a:rPr lang="en-US" dirty="0" smtClean="0"/>
              <a:t> </a:t>
            </a:r>
            <a:r>
              <a:rPr lang="en-US" dirty="0" err="1" smtClean="0"/>
              <a:t>es</a:t>
            </a:r>
            <a:r>
              <a:rPr lang="en-US" dirty="0" smtClean="0"/>
              <a:t> </a:t>
            </a:r>
            <a:r>
              <a:rPr lang="en-US" dirty="0" err="1" smtClean="0"/>
              <a:t>tu</a:t>
            </a:r>
            <a:r>
              <a:rPr lang="en-US" dirty="0" smtClean="0"/>
              <a:t> </a:t>
            </a:r>
            <a:r>
              <a:rPr lang="en-US" dirty="0" err="1" smtClean="0"/>
              <a:t>direccion</a:t>
            </a:r>
            <a:r>
              <a:rPr lang="en-US" dirty="0" smtClean="0"/>
              <a:t>? </a:t>
            </a:r>
            <a:r>
              <a:rPr lang="en-US" dirty="0" err="1" smtClean="0"/>
              <a:t>Mi</a:t>
            </a:r>
            <a:r>
              <a:rPr lang="en-US" dirty="0" smtClean="0"/>
              <a:t> </a:t>
            </a:r>
            <a:r>
              <a:rPr lang="en-US" dirty="0" err="1" smtClean="0"/>
              <a:t>direccion</a:t>
            </a:r>
            <a:r>
              <a:rPr lang="en-US" dirty="0" smtClean="0"/>
              <a:t> </a:t>
            </a:r>
            <a:r>
              <a:rPr lang="en-US" dirty="0" err="1" smtClean="0"/>
              <a:t>es</a:t>
            </a:r>
            <a:r>
              <a:rPr lang="en-US" dirty="0" smtClean="0"/>
              <a:t>…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i="1" dirty="0" smtClean="0"/>
              <a:t>What is your address? My address is…</a:t>
            </a:r>
            <a:endParaRPr lang="en-US" dirty="0"/>
          </a:p>
          <a:p>
            <a:endParaRPr lang="en-US" dirty="0" smtClean="0"/>
          </a:p>
          <a:p>
            <a:pPr marL="457200" lvl="1" indent="0">
              <a:buNone/>
            </a:pPr>
            <a:r>
              <a:rPr lang="en-US" i="1" dirty="0" smtClean="0"/>
              <a:t> 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3894117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Practica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TEXTBOOK:</a:t>
            </a:r>
          </a:p>
          <a:p>
            <a:pPr lvl="1"/>
            <a:r>
              <a:rPr lang="en-US" dirty="0" err="1" smtClean="0"/>
              <a:t>En</a:t>
            </a:r>
            <a:r>
              <a:rPr lang="en-US" dirty="0" smtClean="0"/>
              <a:t> </a:t>
            </a:r>
            <a:r>
              <a:rPr lang="en-US" dirty="0" err="1" smtClean="0"/>
              <a:t>grupos</a:t>
            </a:r>
            <a:r>
              <a:rPr lang="en-US" dirty="0" smtClean="0"/>
              <a:t> de mesa; </a:t>
            </a:r>
            <a:r>
              <a:rPr lang="en-US" dirty="0" err="1" smtClean="0"/>
              <a:t>Completa</a:t>
            </a:r>
            <a:r>
              <a:rPr lang="en-US" dirty="0" smtClean="0"/>
              <a:t> </a:t>
            </a:r>
            <a:r>
              <a:rPr lang="en-US" u="sng" dirty="0" err="1" smtClean="0"/>
              <a:t>Ejercicio</a:t>
            </a:r>
            <a:r>
              <a:rPr lang="en-US" u="sng" dirty="0" smtClean="0"/>
              <a:t> 8</a:t>
            </a:r>
            <a:r>
              <a:rPr lang="en-US" dirty="0" smtClean="0"/>
              <a:t> p. 139 (1-15)</a:t>
            </a:r>
            <a:endParaRPr lang="en-US" dirty="0"/>
          </a:p>
          <a:p>
            <a:endParaRPr lang="en-US" dirty="0"/>
          </a:p>
        </p:txBody>
      </p:sp>
      <p:sp>
        <p:nvSpPr>
          <p:cNvPr id="4" name="Title 1"/>
          <p:cNvSpPr txBox="1">
            <a:spLocks/>
          </p:cNvSpPr>
          <p:nvPr/>
        </p:nvSpPr>
        <p:spPr bwMode="auto">
          <a:xfrm>
            <a:off x="609600" y="3505200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kern="0" smtClean="0">
                <a:solidFill>
                  <a:srgbClr val="FF0000"/>
                </a:solidFill>
              </a:rPr>
              <a:t>Tarea # 25b</a:t>
            </a:r>
            <a:endParaRPr lang="en-US" kern="0" dirty="0">
              <a:solidFill>
                <a:srgbClr val="FF0000"/>
              </a:solidFill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 bwMode="auto">
          <a:xfrm>
            <a:off x="533400" y="4724400"/>
            <a:ext cx="8229600" cy="1295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r>
              <a:rPr lang="en-US" altLang="en-US" kern="0" dirty="0"/>
              <a:t>WORKBOOK:</a:t>
            </a:r>
          </a:p>
          <a:p>
            <a:pPr lvl="1"/>
            <a:r>
              <a:rPr lang="en-US" altLang="en-US" kern="0" dirty="0" err="1"/>
              <a:t>Completa</a:t>
            </a:r>
            <a:r>
              <a:rPr lang="en-US" altLang="en-US" kern="0" dirty="0"/>
              <a:t> p. 4.9</a:t>
            </a:r>
          </a:p>
          <a:p>
            <a:r>
              <a:rPr lang="en-US" altLang="en-US" kern="0" dirty="0" smtClean="0"/>
              <a:t>STUDY for </a:t>
            </a:r>
            <a:r>
              <a:rPr lang="en-US" altLang="en-US" u="sng" kern="0" dirty="0" smtClean="0"/>
              <a:t>quiz 3: </a:t>
            </a:r>
            <a:r>
              <a:rPr lang="en-US" altLang="en-US" u="sng" kern="0" dirty="0" err="1" smtClean="0"/>
              <a:t>capitulo</a:t>
            </a:r>
            <a:r>
              <a:rPr lang="en-US" altLang="en-US" u="sng" kern="0" dirty="0" smtClean="0"/>
              <a:t> 4</a:t>
            </a:r>
            <a:r>
              <a:rPr lang="en-US" altLang="en-US" kern="0" dirty="0" smtClean="0"/>
              <a:t> on MONDAY</a:t>
            </a:r>
          </a:p>
          <a:p>
            <a:pPr marL="0" indent="0">
              <a:buFontTx/>
              <a:buNone/>
            </a:pPr>
            <a:endParaRPr lang="en-US" kern="0" dirty="0"/>
          </a:p>
        </p:txBody>
      </p:sp>
    </p:spTree>
    <p:extLst>
      <p:ext uri="{BB962C8B-B14F-4D97-AF65-F5344CB8AC3E}">
        <p14:creationId xmlns:p14="http://schemas.microsoft.com/office/powerpoint/2010/main" val="1191739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5724</TotalTime>
  <Words>151</Words>
  <Application>Microsoft Office PowerPoint</Application>
  <PresentationFormat>On-screen Show (4:3)</PresentationFormat>
  <Paragraphs>43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Default Design</vt:lpstr>
      <vt:lpstr>30/11/2017 Proposito 25b</vt:lpstr>
      <vt:lpstr>Practica</vt:lpstr>
      <vt:lpstr>Direccion Address</vt:lpstr>
      <vt:lpstr>Practica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 Clase 702 La fecha es el 21 de noviembre del 2014</dc:title>
  <dc:creator>Helen Zumaeta</dc:creator>
  <cp:lastModifiedBy>Helen Zumaeta</cp:lastModifiedBy>
  <cp:revision>28</cp:revision>
  <cp:lastPrinted>2016-12-12T21:24:03Z</cp:lastPrinted>
  <dcterms:created xsi:type="dcterms:W3CDTF">2014-11-21T14:09:51Z</dcterms:created>
  <dcterms:modified xsi:type="dcterms:W3CDTF">2017-11-30T16:59:28Z</dcterms:modified>
</cp:coreProperties>
</file>